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8A8870-D476-48C2-B3FE-2A5B7D2D4F4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7C7FC2-6B73-48C5-A0D6-5D6AF44DF9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а ЕГЭ.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Задания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916832"/>
            <a:ext cx="8183880" cy="4118208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rgbClr val="002060"/>
                </a:solidFill>
              </a:rPr>
              <a:t>1. Отношения правительства с Государственной Думой.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2. Отношения ОВД с гражданами.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3. Отношения городского Департамента образования с частным лицеем.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4. Отношения покупателя с продавцом.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5. Отношения автора произведения </a:t>
            </a:r>
            <a:r>
              <a:rPr lang="ru-RU" sz="2400" b="0" smtClean="0">
                <a:solidFill>
                  <a:srgbClr val="002060"/>
                </a:solidFill>
              </a:rPr>
              <a:t>с издательством.</a:t>
            </a:r>
            <a:r>
              <a:rPr lang="ru-RU" sz="2400" b="0" dirty="0" smtClean="0">
                <a:solidFill>
                  <a:srgbClr val="002060"/>
                </a:solidFill>
              </a:rPr>
              <a:t/>
            </a:r>
            <a:br>
              <a:rPr lang="ru-RU" sz="2400" b="0" dirty="0" smtClean="0">
                <a:solidFill>
                  <a:srgbClr val="002060"/>
                </a:solidFill>
              </a:rPr>
            </a:br>
            <a:endParaRPr lang="ru-RU" sz="2400" b="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304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9. </a:t>
            </a:r>
            <a:r>
              <a:rPr lang="ru-RU" dirty="0"/>
              <a:t>В нижеприведенном </a:t>
            </a:r>
            <a:r>
              <a:rPr lang="ru-RU" dirty="0" smtClean="0"/>
              <a:t>списке найдите отношения, которые относятся к административным правоотношениям.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3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А) право; б) норма; в) закон; г) договор; д)охрана; е)бездействие; ж)отношения; з)преступление; и) защита.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41879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 smtClean="0"/>
              <a:t>Административное _________ (1)представляет собой одну из сложнейших отраслей российского законодательства. Это обусловлено широтой и глубиной отношений, которые регулируются его ______(2). Административное право обеспечивает правовую _________ (3) прав и свобод как физических, так и юридических лиц.  Она необходима как от действий, так и _______________ (4) органов. Публичную административную власть осуществляют органы исполнительной власти и муниципальные органы. В предмете административного права выделяют три </a:t>
            </a:r>
            <a:r>
              <a:rPr lang="ru-RU" sz="2000" dirty="0"/>
              <a:t>г</a:t>
            </a:r>
            <a:r>
              <a:rPr lang="ru-RU" sz="2000" dirty="0" smtClean="0"/>
              <a:t>руппы общественных _____________ (5), возникающих  при осуществлении регулятивной , охранительной деятельности администрации и административного судопроизводства. Вся деятельность публичной администрации направлена на исполнение законов, международных ___________ (6) и актов правосудия.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053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73216"/>
            <a:ext cx="8496944" cy="1152128"/>
          </a:xfrm>
        </p:spPr>
        <p:txBody>
          <a:bodyPr>
            <a:normAutofit/>
          </a:bodyPr>
          <a:lstStyle/>
          <a:p>
            <a:pPr algn="just"/>
            <a:r>
              <a:rPr lang="ru-RU" sz="2000" b="0" dirty="0" smtClean="0">
                <a:solidFill>
                  <a:srgbClr val="C00000"/>
                </a:solidFill>
              </a:rPr>
              <a:t>А) отношения, б)политология, в) управление, г) политический процесс, д)развитие, е)общественные сферы, ж)социальные группы, з)власть, и)общественные движения.</a:t>
            </a:r>
            <a:endParaRPr lang="ru-RU" sz="2000" b="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 smtClean="0"/>
              <a:t>    В словаре современной _______________ (1) под политикой понимается особая разновидность деятельности, связанная с участием___________________ (2), политических партий, движений, отдельных личностей в делах общества и государства. Стержнем политической деятельности является деятельность, связанная с осуществлением, удержанием, противодействием ________________ (3). Политическая деятельность охватывает несколько сфер: государственное _____________ (4), воздействие политических партий и движений на ход общественных процессов, принятие политических решений, политическое участие. Политическая сфера тесно связана с другими общественными сферами. Любое явление: и экономическое, и социальное, и культурное – могут быть политически окрашенными, связанными с воздействием на власть. Политическая деятельность – деятельность в сфере политических, властных ____________ (5).</a:t>
            </a:r>
          </a:p>
          <a:p>
            <a:pPr marL="0" indent="0" algn="just">
              <a:buNone/>
            </a:pPr>
            <a:r>
              <a:rPr lang="ru-RU" sz="1800" dirty="0" smtClean="0"/>
              <a:t>    В теории и на практике политическая деятельность часто ассоциируется с принуждением, насилием. Правомерность использования насилия часто обуславливается экстремальностью, жестокостью протекания ____________________ .(6)</a:t>
            </a:r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80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3927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3. Что из приведенного списка относится к общественным явлениям?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496944" cy="3384376"/>
          </a:xfrm>
        </p:spPr>
        <p:txBody>
          <a:bodyPr>
            <a:noAutofit/>
          </a:bodyPr>
          <a:lstStyle/>
          <a:p>
            <a:pPr marL="493776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Возникновение государства;</a:t>
            </a:r>
          </a:p>
          <a:p>
            <a:pPr marL="493776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Генетическая предрасположенность человека к отдельным заболеваниям;</a:t>
            </a:r>
          </a:p>
          <a:p>
            <a:pPr marL="493776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Создание новых лекарственных препаратов;</a:t>
            </a:r>
          </a:p>
          <a:p>
            <a:pPr marL="493776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Формирование наций;</a:t>
            </a:r>
          </a:p>
          <a:p>
            <a:pPr marL="493776" indent="-457200" algn="l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способность человека к чувственному восприятию мира.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988840"/>
            <a:ext cx="8183880" cy="4046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Археология.</a:t>
            </a:r>
            <a:br>
              <a:rPr lang="ru-RU" dirty="0" smtClean="0"/>
            </a:br>
            <a:r>
              <a:rPr lang="ru-RU" dirty="0" smtClean="0"/>
              <a:t>2. Педагогика.</a:t>
            </a:r>
            <a:br>
              <a:rPr lang="ru-RU" dirty="0" smtClean="0"/>
            </a:br>
            <a:r>
              <a:rPr lang="ru-RU" dirty="0" smtClean="0"/>
              <a:t>3. Биология.</a:t>
            </a:r>
            <a:br>
              <a:rPr lang="ru-RU" dirty="0" smtClean="0"/>
            </a:br>
            <a:r>
              <a:rPr lang="ru-RU" dirty="0" smtClean="0"/>
              <a:t>4. Астрономия.</a:t>
            </a:r>
            <a:br>
              <a:rPr lang="ru-RU" dirty="0" smtClean="0"/>
            </a:br>
            <a:r>
              <a:rPr lang="ru-RU" dirty="0" smtClean="0"/>
              <a:t>5. Физика.</a:t>
            </a:r>
            <a:br>
              <a:rPr lang="ru-RU" dirty="0" smtClean="0"/>
            </a:br>
            <a:r>
              <a:rPr lang="ru-RU" dirty="0" smtClean="0"/>
              <a:t>6. Этика.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185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В нижеприведенном списке выберите науки, изучающие те или иные аспекты </a:t>
            </a:r>
          </a:p>
          <a:p>
            <a:pPr marL="0" indent="0">
              <a:buNone/>
            </a:pPr>
            <a:r>
              <a:rPr lang="ru-RU" dirty="0" smtClean="0"/>
              <a:t>культуры.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7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420888"/>
            <a:ext cx="8183880" cy="36141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Водитель поливочных машин.</a:t>
            </a:r>
            <a:br>
              <a:rPr lang="ru-RU" sz="2400" dirty="0" smtClean="0"/>
            </a:br>
            <a:r>
              <a:rPr lang="ru-RU" sz="2400" dirty="0" smtClean="0"/>
              <a:t>2. Поливочные машины.</a:t>
            </a:r>
            <a:br>
              <a:rPr lang="ru-RU" sz="2400" dirty="0" smtClean="0"/>
            </a:br>
            <a:r>
              <a:rPr lang="ru-RU" sz="2400" dirty="0" smtClean="0"/>
              <a:t>3. Грядки картофеля.</a:t>
            </a:r>
            <a:br>
              <a:rPr lang="ru-RU" sz="2400" dirty="0" smtClean="0"/>
            </a:br>
            <a:r>
              <a:rPr lang="ru-RU" sz="2400" dirty="0" smtClean="0"/>
              <a:t>4. Помидоры и огурцы в теплицах.</a:t>
            </a:r>
            <a:br>
              <a:rPr lang="ru-RU" sz="2400" dirty="0" smtClean="0"/>
            </a:br>
            <a:r>
              <a:rPr lang="ru-RU" sz="2400" dirty="0" smtClean="0"/>
              <a:t>5. Технические приспособления.</a:t>
            </a:r>
            <a:br>
              <a:rPr lang="ru-RU" sz="2400" dirty="0" smtClean="0"/>
            </a:br>
            <a:r>
              <a:rPr lang="ru-RU" sz="2400" dirty="0" smtClean="0"/>
              <a:t>6. Пшеничное поле.</a:t>
            </a:r>
            <a:br>
              <a:rPr lang="ru-RU" sz="2400" dirty="0" smtClean="0"/>
            </a:br>
            <a:r>
              <a:rPr lang="ru-RU" sz="2400" dirty="0" smtClean="0"/>
              <a:t>7. Земледельцы.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5. Идут сельскохозяйственные работы: прополка, окучивание, полив. Какие позиции в приведенном списке отражают объекты данной деятельности?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8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916832"/>
            <a:ext cx="8183880" cy="4118208"/>
          </a:xfrm>
        </p:spPr>
        <p:txBody>
          <a:bodyPr/>
          <a:lstStyle/>
          <a:p>
            <a:pPr marL="514350" lvl="0" indent="-514350">
              <a:spcBef>
                <a:spcPts val="250"/>
              </a:spcBef>
            </a:pPr>
            <a: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    1. Налогообложение.</a:t>
            </a:r>
            <a:b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2. Правовое регулирование.</a:t>
            </a:r>
            <a:b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3. Централизованное установление цен.</a:t>
            </a:r>
            <a:b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4. Кредитование предприятий.</a:t>
            </a:r>
            <a:b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5. Определение объемов производства.</a:t>
            </a:r>
            <a:br>
              <a:rPr lang="ru-RU" sz="24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24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24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30352"/>
            <a:ext cx="8568952" cy="13864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6.  </a:t>
            </a:r>
            <a:r>
              <a:rPr lang="ru-RU" dirty="0"/>
              <a:t>В нижеприведенном списке выберите </a:t>
            </a:r>
            <a:r>
              <a:rPr lang="ru-RU" dirty="0" smtClean="0"/>
              <a:t>способы воздействия государства на экономику в условиях рыночной экономической системы.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6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32856"/>
            <a:ext cx="8183880" cy="3902184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>
                <a:solidFill>
                  <a:srgbClr val="002060"/>
                </a:solidFill>
              </a:rPr>
              <a:t>1.Гражданин переехал из двухкомнатной квартиры на 5-м этаже в 3-комнатную квартиру на 9-м этаже того же дома.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2.Рядовой инженер назначен руководителем проекта.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3. Офицер лишен воинского звания за совершение неблаговидного поступка и уволен из армии.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4. Мелкий торговец продуктами питания стал заниматься продажей подержанных вещей.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5. Гражданка вступила в повторный брак.</a:t>
            </a:r>
            <a:br>
              <a:rPr lang="ru-RU" sz="2400" b="0" dirty="0" smtClean="0">
                <a:solidFill>
                  <a:srgbClr val="002060"/>
                </a:solidFill>
              </a:rPr>
            </a:br>
            <a:r>
              <a:rPr lang="ru-RU" sz="2400" b="0" dirty="0" smtClean="0">
                <a:solidFill>
                  <a:srgbClr val="002060"/>
                </a:solidFill>
              </a:rPr>
              <a:t>6. Техник согласился выполнять дополнительные обязанности по обслуживанию участка.</a:t>
            </a:r>
            <a:endParaRPr lang="ru-RU" sz="2400" b="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58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7.</a:t>
            </a:r>
            <a:r>
              <a:rPr lang="ru-RU" dirty="0"/>
              <a:t> В нижеприведенном списке </a:t>
            </a:r>
            <a:r>
              <a:rPr lang="ru-RU" dirty="0" smtClean="0"/>
              <a:t>выберите проявления вертикальной социальной мобильности.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9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76872"/>
            <a:ext cx="8183880" cy="24482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Наличие образовательного ценза.</a:t>
            </a:r>
            <a:br>
              <a:rPr lang="ru-RU" sz="2000" dirty="0" smtClean="0"/>
            </a:br>
            <a:r>
              <a:rPr lang="ru-RU" sz="2000" dirty="0" smtClean="0"/>
              <a:t>2. Тайная подача голосов.</a:t>
            </a:r>
            <a:br>
              <a:rPr lang="ru-RU" sz="2000" dirty="0" smtClean="0"/>
            </a:br>
            <a:r>
              <a:rPr lang="ru-RU" sz="2000" dirty="0" smtClean="0"/>
              <a:t>3. Информированность граждан о программах депутатов.</a:t>
            </a:r>
            <a:br>
              <a:rPr lang="ru-RU" sz="2000" dirty="0" smtClean="0"/>
            </a:br>
            <a:r>
              <a:rPr lang="ru-RU" sz="2000" dirty="0" smtClean="0"/>
              <a:t>4.Наличие возрастного ценза.</a:t>
            </a:r>
            <a:br>
              <a:rPr lang="ru-RU" sz="2000" dirty="0" smtClean="0"/>
            </a:br>
            <a:r>
              <a:rPr lang="ru-RU" sz="2000" dirty="0" smtClean="0"/>
              <a:t>5. Допущение привилегий при распределении голосов.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8</a:t>
            </a:r>
            <a:r>
              <a:rPr lang="ru-RU" sz="2400" dirty="0" smtClean="0"/>
              <a:t>. </a:t>
            </a:r>
            <a:r>
              <a:rPr lang="ru-RU" sz="2400" dirty="0"/>
              <a:t>В нижеприведенном списке </a:t>
            </a:r>
            <a:r>
              <a:rPr lang="ru-RU" sz="2400" dirty="0" smtClean="0"/>
              <a:t>найдите требования, являющиеся обязательными для избирательной системы в демократическом обществе.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02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503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Подготовка а ЕГЭ. </vt:lpstr>
      <vt:lpstr>А) право; б) норма; в) закон; г) договор; д)охрана; е)бездействие; ж)отношения; з)преступление; и) защита.</vt:lpstr>
      <vt:lpstr>А) отношения, б)политология, в) управление, г) политический процесс, д)развитие, е)общественные сферы, ж)социальные группы, з)власть, и)общественные движения.</vt:lpstr>
      <vt:lpstr>3. Что из приведенного списка относится к общественным явлениям?</vt:lpstr>
      <vt:lpstr>     1. Археология. 2. Педагогика. 3. Биология. 4. Астрономия. 5. Физика. 6. Этика.  </vt:lpstr>
      <vt:lpstr>1. Водитель поливочных машин. 2. Поливочные машины. 3. Грядки картофеля. 4. Помидоры и огурцы в теплицах. 5. Технические приспособления. 6. Пшеничное поле. 7. Земледельцы. </vt:lpstr>
      <vt:lpstr>     1. Налогообложение. 2. Правовое регулирование. 3. Централизованное установление цен. 4. Кредитование предприятий. 5. Определение объемов производства.  </vt:lpstr>
      <vt:lpstr>1.Гражданин переехал из двухкомнатной квартиры на 5-м этаже в 3-комнатную квартиру на 9-м этаже того же дома. 2.Рядовой инженер назначен руководителем проекта. 3. Офицер лишен воинского звания за совершение неблаговидного поступка и уволен из армии. 4. Мелкий торговец продуктами питания стал заниматься продажей подержанных вещей. 5. Гражданка вступила в повторный брак. 6. Техник согласился выполнять дополнительные обязанности по обслуживанию участка.</vt:lpstr>
      <vt:lpstr>1. Наличие образовательного ценза. 2. Тайная подача голосов. 3. Информированность граждан о программах депутатов. 4.Наличие возрастного ценза. 5. Допущение привилегий при распределении голосов.</vt:lpstr>
      <vt:lpstr>1. Отношения правительства с Государственной Думой. 2. Отношения ОВД с гражданами. 3. Отношения городского Департамента образования с частным лицеем. 4. Отношения покупателя с продавцом. 5. Отношения автора произведения с издательством.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а ЕГЭ.</dc:title>
  <dc:creator>асус</dc:creator>
  <cp:lastModifiedBy>асус</cp:lastModifiedBy>
  <cp:revision>9</cp:revision>
  <dcterms:created xsi:type="dcterms:W3CDTF">2012-04-06T17:05:47Z</dcterms:created>
  <dcterms:modified xsi:type="dcterms:W3CDTF">2019-02-10T06:09:42Z</dcterms:modified>
</cp:coreProperties>
</file>